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71" r:id="rId6"/>
    <p:sldId id="259" r:id="rId7"/>
    <p:sldId id="263" r:id="rId8"/>
    <p:sldId id="262" r:id="rId9"/>
    <p:sldId id="264" r:id="rId10"/>
    <p:sldId id="261" r:id="rId11"/>
    <p:sldId id="260" r:id="rId12"/>
    <p:sldId id="265" r:id="rId13"/>
    <p:sldId id="267" r:id="rId14"/>
    <p:sldId id="266" r:id="rId15"/>
    <p:sldId id="268" r:id="rId16"/>
    <p:sldId id="269" r:id="rId17"/>
  </p:sldIdLst>
  <p:sldSz cx="14630400" cy="8229600"/>
  <p:notesSz cx="8229600" cy="14630400"/>
  <p:embeddedFontLst>
    <p:embeddedFont>
      <p:font typeface="Noto Sans TC"/>
      <p:regular r:id="rId19"/>
    </p:embeddedFon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Franklin Gothic Book" panose="020B0503020102020204" pitchFamily="34" charset="0"/>
      <p:regular r:id="rId24"/>
      <p:italic r:id="rId25"/>
    </p:embeddedFont>
    <p:embeddedFont>
      <p:font typeface="Nunito Semi Bold"/>
      <p:regular r:id="rId26"/>
    </p:embeddedFont>
    <p:embeddedFont>
      <p:font typeface="PT Sans" panose="020B0503020203020204" pitchFamily="34" charset="0"/>
      <p:regular r:id="rId27"/>
      <p:bold r:id="rId28"/>
      <p:italic r:id="rId29"/>
      <p:boldItalic r:id="rId30"/>
    </p:embeddedFont>
    <p:embeddedFont>
      <p:font typeface="Rockwell" panose="02060603020205020403" pitchFamily="18" charset="0"/>
      <p:regular r:id="rId31"/>
      <p:bold r:id="rId32"/>
      <p:italic r:id="rId33"/>
      <p:boldItalic r:id="rId34"/>
    </p:embeddedFont>
    <p:embeddedFont>
      <p:font typeface="Sora Medium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520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708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40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078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41000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4994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43519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25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7802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9128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831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94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5656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9133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652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38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50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4511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793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783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908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2658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18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5116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653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93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611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901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486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846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924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3441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56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12670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600" b="1" dirty="0">
                <a:solidFill>
                  <a:srgbClr val="00B0F0"/>
                </a:solidFill>
                <a:latin typeface="Franklin Gothic Book" panose="020B0503020102020204" pitchFamily="34" charset="0"/>
                <a:ea typeface="Sora Medium" pitchFamily="34" charset="-122"/>
                <a:cs typeface="Sora Medium" pitchFamily="34" charset="-120"/>
              </a:rPr>
              <a:t>Ellyse: Your Virtual Ace</a:t>
            </a:r>
            <a:endParaRPr lang="en-US" sz="6600" b="1" dirty="0">
              <a:solidFill>
                <a:srgbClr val="00B0F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481226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 your digital life with Ellyse voice Assistant.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68716" y="5484971"/>
            <a:ext cx="2443996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</a:rPr>
              <a:t>Ayush Kumar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</a:rPr>
              <a:t>35113302722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</a:rPr>
              <a:t>C.S.E. 5B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63241"/>
            <a:ext cx="688764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WhatsApp</a:t>
            </a: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Messaging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305050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551867"/>
            <a:ext cx="361878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Hands-Free Messaging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97253" y="308574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Send messages easily.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744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 Commands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97253" y="475511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Specify recipient &amp; message.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438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Example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97253" y="642449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"Message John: Meeting at 5."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1067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Control</a:t>
            </a:r>
            <a:endParaRPr lang="en-US" sz="4850" dirty="0">
              <a:solidFill>
                <a:srgbClr val="00B0F0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875955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6899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Volume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223873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Adjust audio levels.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875955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6899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Media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6223873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Control playback.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875955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6899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Brightness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6223873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Adjust screen brightness.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93106"/>
            <a:ext cx="617720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Case Scenarios</a:t>
            </a:r>
            <a:endParaRPr lang="en-US" sz="4850" dirty="0">
              <a:solidFill>
                <a:srgbClr val="00B0F0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25838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12242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Student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4656296"/>
            <a:ext cx="40538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Focus Mode to concentrate during study sessions. Set reminders for assignments and deadlines.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25838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12242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Professional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4656296"/>
            <a:ext cx="40539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meetings, emails, and tasks through voice commands. Control device settings and apps with ease.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25838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12242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Casual User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4656296"/>
            <a:ext cx="40538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Play music, control videos, and send quick messages. Access information and entertainment with voice commands.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17984"/>
            <a:ext cx="913304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 &amp; Disadvantages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4066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258967" y="303918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Student-Focused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352055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Multifunctionality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58967" y="400192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Hands-Free Experience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19149"/>
            <a:ext cx="6150054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Ellyse prioritizes student needs, offering features for study management, reminders, and productivity. Its diverse functionality combines messaging, media control, study routines, and web searches. Voice commands provide a convenient and time-efficient solution.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24066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Disadvantages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8018859" y="303918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Voice Recognition Issues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018859" y="352055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Dependency on Internet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018859" y="400192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Limited Offline Functionality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619149"/>
            <a:ext cx="615005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Ellyse might struggle with accents or unclear speech. Features like search integration and WhatsApp messaging need internet access. Without the internet, some advanced features like search won’t work.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5378" y="178522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Scope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3204686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29212" y="3204686"/>
            <a:ext cx="537638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AI-based study recommendations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350437" y="4438769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7029212" y="4438769"/>
            <a:ext cx="536674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personal assistant tools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6350437" y="5672852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7029212" y="5672852"/>
            <a:ext cx="6737152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Integrated cloud sync for cross-device functionality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314099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29212" y="2314099"/>
            <a:ext cx="36321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Effortless Management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29212" y="2847975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Ellyse is a voice-controlled assistant that streamlines daily tasks.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4162544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029212" y="4162544"/>
            <a:ext cx="314694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Productive Features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029212" y="4696420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Features such as media control, focus mode, and advanced search enhance productivity.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6010989"/>
            <a:ext cx="431959" cy="431959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29212" y="6010989"/>
            <a:ext cx="340459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029212" y="6544866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Ellyse is expected to expand and offer more features in the future.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02280"/>
            <a:ext cx="7415927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6700" dirty="0">
              <a:solidFill>
                <a:srgbClr val="00B0F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443722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Thank you for your attention! Feel free to ask any questions or explore Ellyse's full capabilities.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8721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90667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49747" y="2999184"/>
            <a:ext cx="15668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9066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Voice-Controlled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44054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Effortless task management.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512719" y="4452580"/>
            <a:ext cx="2307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360069"/>
            <a:ext cx="333863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Seamless Integration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8939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Automates your workflow.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513314" y="5905976"/>
            <a:ext cx="2296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58134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Versatile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3473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Browse, manage, and control.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10020"/>
            <a:ext cx="969037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Architecture and Technologies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49864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Modules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13122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SearchNow, Core Logic, Features.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695" y="2529483"/>
            <a:ext cx="3898821" cy="26675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72695" y="547473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372695" y="6107311"/>
            <a:ext cx="3898821" cy="648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Python, Pyttsx3, </a:t>
            </a:r>
            <a:r>
              <a:rPr lang="en-US" sz="19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SpeechRecognition</a:t>
            </a: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881354" y="249864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9881354" y="313122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Webbrowser, Wikipedia, Pywhatkit.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36708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B0F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Genesis of Ellyse: Your Virtual Ace</a:t>
            </a:r>
            <a:endParaRPr lang="en-US" sz="6100" dirty="0">
              <a:solidFill>
                <a:srgbClr val="00B0F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53878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Ellyse was create out of a desire to address the challenges students face in managing their time and productivity.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636738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289238" y="630793"/>
            <a:ext cx="7538323" cy="1940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B0F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Ellyse: Designed to Optimize Student Productivity and Focus</a:t>
            </a:r>
            <a:endParaRPr lang="en-US" sz="4250" dirty="0">
              <a:solidFill>
                <a:srgbClr val="00B0F0"/>
              </a:solidFill>
            </a:endParaRPr>
          </a:p>
        </p:txBody>
      </p:sp>
      <p:sp>
        <p:nvSpPr>
          <p:cNvPr id="20" name="Shape 1"/>
          <p:cNvSpPr/>
          <p:nvPr/>
        </p:nvSpPr>
        <p:spPr>
          <a:xfrm>
            <a:off x="6289238" y="3256717"/>
            <a:ext cx="516136" cy="516136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21" name="Text 2"/>
          <p:cNvSpPr/>
          <p:nvPr/>
        </p:nvSpPr>
        <p:spPr>
          <a:xfrm>
            <a:off x="6450092" y="3352800"/>
            <a:ext cx="19442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22" name="Text 3"/>
          <p:cNvSpPr/>
          <p:nvPr/>
        </p:nvSpPr>
        <p:spPr>
          <a:xfrm>
            <a:off x="7034689" y="3256717"/>
            <a:ext cx="2909054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Study Routines</a:t>
            </a:r>
            <a:endParaRPr lang="en-US" sz="2100" dirty="0"/>
          </a:p>
        </p:txBody>
      </p:sp>
      <p:sp>
        <p:nvSpPr>
          <p:cNvPr id="23" name="Text 4"/>
          <p:cNvSpPr/>
          <p:nvPr/>
        </p:nvSpPr>
        <p:spPr>
          <a:xfrm>
            <a:off x="7034689" y="4068961"/>
            <a:ext cx="2909054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Ellyse helps students create and manage effective study schedules, tailored to their individual needs and learning styles.</a:t>
            </a:r>
            <a:endParaRPr lang="en-US" sz="1800" dirty="0"/>
          </a:p>
        </p:txBody>
      </p:sp>
      <p:sp>
        <p:nvSpPr>
          <p:cNvPr id="24" name="Shape 5"/>
          <p:cNvSpPr/>
          <p:nvPr/>
        </p:nvSpPr>
        <p:spPr>
          <a:xfrm>
            <a:off x="10173057" y="3256717"/>
            <a:ext cx="516136" cy="516136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25" name="Text 6"/>
          <p:cNvSpPr/>
          <p:nvPr/>
        </p:nvSpPr>
        <p:spPr>
          <a:xfrm>
            <a:off x="10333911" y="3352800"/>
            <a:ext cx="19442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26" name="Text 7"/>
          <p:cNvSpPr/>
          <p:nvPr/>
        </p:nvSpPr>
        <p:spPr>
          <a:xfrm>
            <a:off x="10918508" y="3256717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Focus Enhancement</a:t>
            </a:r>
            <a:endParaRPr lang="en-US" sz="2100" dirty="0"/>
          </a:p>
        </p:txBody>
      </p:sp>
      <p:sp>
        <p:nvSpPr>
          <p:cNvPr id="27" name="Text 8"/>
          <p:cNvSpPr/>
          <p:nvPr/>
        </p:nvSpPr>
        <p:spPr>
          <a:xfrm>
            <a:off x="10918508" y="3731657"/>
            <a:ext cx="2909054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Ellyse offers features to minimize distractions and enhance focus, allowing students to dive deep into their studies.</a:t>
            </a:r>
            <a:endParaRPr lang="en-US" sz="1800" dirty="0"/>
          </a:p>
        </p:txBody>
      </p:sp>
      <p:sp>
        <p:nvSpPr>
          <p:cNvPr id="28" name="Shape 9"/>
          <p:cNvSpPr/>
          <p:nvPr/>
        </p:nvSpPr>
        <p:spPr>
          <a:xfrm>
            <a:off x="6289238" y="6391632"/>
            <a:ext cx="516136" cy="516136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29" name="Text 10"/>
          <p:cNvSpPr/>
          <p:nvPr/>
        </p:nvSpPr>
        <p:spPr>
          <a:xfrm>
            <a:off x="6450092" y="6487716"/>
            <a:ext cx="19442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30" name="Text 11"/>
          <p:cNvSpPr/>
          <p:nvPr/>
        </p:nvSpPr>
        <p:spPr>
          <a:xfrm>
            <a:off x="7034689" y="6391632"/>
            <a:ext cx="34154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Information Retrieval</a:t>
            </a:r>
            <a:endParaRPr lang="en-US" sz="2100" dirty="0"/>
          </a:p>
        </p:txBody>
      </p:sp>
      <p:sp>
        <p:nvSpPr>
          <p:cNvPr id="31" name="Text 12"/>
          <p:cNvSpPr/>
          <p:nvPr/>
        </p:nvSpPr>
        <p:spPr>
          <a:xfrm>
            <a:off x="7034689" y="6866573"/>
            <a:ext cx="6792873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Ellyse provides quick access to relevant learning resources and information, making research and study more efficient.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9230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332" y="469821"/>
            <a:ext cx="427136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</a:t>
            </a:r>
            <a:r>
              <a:rPr lang="en-US" sz="3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33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Features</a:t>
            </a:r>
            <a:endParaRPr lang="en-US" sz="3350" dirty="0">
              <a:solidFill>
                <a:srgbClr val="00B0F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332" y="1857970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Control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3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device settings.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3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3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 Control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3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 and close apps.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3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332" y="5364599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Focus Mode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3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Boost productivity.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3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3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Messaging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3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Send WhatsApp messages.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8721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Focus Mode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90667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49747" y="2999184"/>
            <a:ext cx="15668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906673"/>
            <a:ext cx="323088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Distraction Blocking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44054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Enhanced concentration.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512719" y="4452580"/>
            <a:ext cx="2307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360069"/>
            <a:ext cx="3135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Customizable Timer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8939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 break intervals.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513314" y="5905976"/>
            <a:ext cx="2296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5813465"/>
            <a:ext cx="434685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Effective Time Management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3473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 study sessions.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Translator</a:t>
            </a:r>
            <a:endParaRPr lang="en-US" sz="4850" dirty="0">
              <a:solidFill>
                <a:srgbClr val="00B0F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305050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551867"/>
            <a:ext cx="340554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Translation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97253" y="308574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Translate any language.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744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 Input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97253" y="475511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Speak to translate.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438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Example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97253" y="642449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"Translate 'hello' to Spanish."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332" y="469821"/>
            <a:ext cx="427136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00B0F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Advanced Search</a:t>
            </a:r>
            <a:endParaRPr lang="en-US" sz="3350" dirty="0">
              <a:solidFill>
                <a:srgbClr val="00B0F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332" y="1857970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Google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3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Comprehensive search.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3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3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Wikipedia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3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Quick information access.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3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332" y="5364599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Twitter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3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updates.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3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3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YouTube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3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Video content search.</a:t>
            </a:r>
            <a:endParaRPr lang="en-US" sz="13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508</TotalTime>
  <Words>550</Words>
  <Application>Microsoft Office PowerPoint</Application>
  <PresentationFormat>Custom</PresentationFormat>
  <Paragraphs>128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Noto Sans TC Bold</vt:lpstr>
      <vt:lpstr>Rockwell</vt:lpstr>
      <vt:lpstr>Sora Medium</vt:lpstr>
      <vt:lpstr>PT Sans</vt:lpstr>
      <vt:lpstr>Nunito Semi Bold</vt:lpstr>
      <vt:lpstr>Bookman Old Style</vt:lpstr>
      <vt:lpstr>Arial</vt:lpstr>
      <vt:lpstr>Franklin Gothic Book</vt:lpstr>
      <vt:lpstr>Noto Sans TC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Amit Kumar</cp:lastModifiedBy>
  <cp:revision>14</cp:revision>
  <dcterms:created xsi:type="dcterms:W3CDTF">2024-10-20T03:20:35Z</dcterms:created>
  <dcterms:modified xsi:type="dcterms:W3CDTF">2024-10-22T10:00:25Z</dcterms:modified>
</cp:coreProperties>
</file>